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61" r:id="rId3"/>
    <p:sldId id="268" r:id="rId4"/>
    <p:sldId id="279" r:id="rId5"/>
    <p:sldId id="283" r:id="rId6"/>
    <p:sldId id="265" r:id="rId7"/>
    <p:sldId id="266" r:id="rId8"/>
    <p:sldId id="274" r:id="rId9"/>
    <p:sldId id="278" r:id="rId10"/>
    <p:sldId id="269" r:id="rId11"/>
    <p:sldId id="270" r:id="rId12"/>
    <p:sldId id="271" r:id="rId13"/>
    <p:sldId id="273" r:id="rId14"/>
    <p:sldId id="276" r:id="rId15"/>
    <p:sldId id="277" r:id="rId16"/>
    <p:sldId id="290" r:id="rId17"/>
    <p:sldId id="291" r:id="rId18"/>
    <p:sldId id="287" r:id="rId19"/>
    <p:sldId id="288" r:id="rId20"/>
    <p:sldId id="286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2965" autoAdjust="0"/>
  </p:normalViewPr>
  <p:slideViewPr>
    <p:cSldViewPr>
      <p:cViewPr varScale="1">
        <p:scale>
          <a:sx n="52" d="100"/>
          <a:sy n="52" d="100"/>
        </p:scale>
        <p:origin x="-542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AB1F3-0135-4674-AD82-3FF658E8FC50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98B08-98FC-42B2-9770-7962A34FC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46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B08-98FC-42B2-9770-7962A34FC4D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10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163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13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3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93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25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44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8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086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12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33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05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3B577-0B51-49D0-BD0B-39B7921D9417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3FA88-111A-42D2-BCD0-B2D3BC08F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2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625" y="304800"/>
            <a:ext cx="9144000" cy="1524000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select   outline </a:t>
            </a:r>
            <a:b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from   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 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Event</a:t>
            </a:r>
            <a:b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where   </a:t>
            </a:r>
            <a:r>
              <a:rPr lang="en-US" sz="2000" b="1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topic_name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 “</a:t>
            </a:r>
            <a:r>
              <a:rPr lang="en-US" sz="2800" b="1" dirty="0" smtClean="0">
                <a:solidFill>
                  <a:srgbClr val="FFC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Getting </a:t>
            </a:r>
            <a:r>
              <a:rPr lang="en-US" sz="2800" b="1" dirty="0">
                <a:solidFill>
                  <a:srgbClr val="FFC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Started with </a:t>
            </a:r>
            <a:r>
              <a:rPr lang="en-US" sz="2800" b="1" dirty="0" smtClean="0">
                <a:solidFill>
                  <a:srgbClr val="FFC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 Analytics &amp;</a:t>
            </a:r>
            <a:r>
              <a:rPr lang="en-US" sz="2800" b="1" dirty="0">
                <a:solidFill>
                  <a:srgbClr val="FFC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800" b="1" dirty="0" smtClean="0">
                <a:solidFill>
                  <a:srgbClr val="FFC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 Engineering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</a:t>
            </a:r>
            <a:b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   presenter = “</a:t>
            </a:r>
            <a:r>
              <a:rPr lang="en-US" sz="2000" b="1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Kiryl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Turau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  </a:t>
            </a:r>
            <a:endParaRPr lang="ru-RU" sz="20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-9625" y="251460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- - - - - - - - - - - - - - - - - - - - - - - - - - - - - - - - - - - - - - - - - - - - - - - - - - - - - - - - - -  </a:t>
            </a:r>
            <a:b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Outline</a:t>
            </a: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- - - - - - - - - - - - - - - - - - - - - - - - - - - - - - - - - - - - - - - - - - - - - - - - - - - - - - - - - -</a:t>
            </a: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endParaRPr lang="ru-RU" sz="20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6417" y="3352800"/>
            <a:ext cx="9144000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endParaRPr lang="en-US" sz="2000" b="1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What 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is Analytics? + Analytics Value Chain</a:t>
            </a:r>
            <a:endParaRPr lang="ru-RU" sz="2000" b="1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l"/>
            <a:r>
              <a:rPr lang="en-US" sz="20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 Architecture 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2 Types of Data Engineers</a:t>
            </a: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Old Data Stack   </a:t>
            </a:r>
            <a:r>
              <a:rPr lang="en-US" sz="2000" b="1" dirty="0" err="1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vs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Modern Data Stack </a:t>
            </a: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COVID-19 Case</a:t>
            </a:r>
            <a:r>
              <a:rPr lang="ru-RU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(</a:t>
            </a:r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Gentle DE</a:t>
            </a:r>
            <a:r>
              <a:rPr lang="ru-RU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</a:t>
            </a:r>
            <a:endParaRPr lang="en-US" sz="2000" b="1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TOP Data Analyst Skills Case  (Hardcore DE)  </a:t>
            </a:r>
          </a:p>
          <a:p>
            <a:pPr algn="l"/>
            <a:endParaRPr lang="en-US" sz="2000" b="1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endParaRPr lang="ru-RU" sz="20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23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630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81400"/>
            <a:ext cx="4585311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3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23" y="0"/>
            <a:ext cx="8544723" cy="458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12" y="2819400"/>
            <a:ext cx="815638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20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9050"/>
            <a:ext cx="758613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63800"/>
            <a:ext cx="5032766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5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839893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76112"/>
            <a:ext cx="5181600" cy="458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172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413"/>
            <a:ext cx="6096000" cy="518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436"/>
            <a:ext cx="5537200" cy="471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23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181" y="19665"/>
            <a:ext cx="5613400" cy="477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93374"/>
            <a:ext cx="5257800" cy="456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8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3772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2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74" y="685800"/>
            <a:ext cx="9172074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9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" y="0"/>
            <a:ext cx="3928532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4890942" cy="2751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3"/>
          <a:stretch/>
        </p:blipFill>
        <p:spPr bwMode="auto">
          <a:xfrm>
            <a:off x="3936068" y="4191000"/>
            <a:ext cx="4495800" cy="223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8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9"/>
          <a:stretch/>
        </p:blipFill>
        <p:spPr bwMode="auto">
          <a:xfrm>
            <a:off x="1" y="3209"/>
            <a:ext cx="5638800" cy="292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3" b="11662"/>
          <a:stretch/>
        </p:blipFill>
        <p:spPr bwMode="auto">
          <a:xfrm>
            <a:off x="3352800" y="1219200"/>
            <a:ext cx="563814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3"/>
          <a:stretch/>
        </p:blipFill>
        <p:spPr bwMode="auto">
          <a:xfrm>
            <a:off x="1" y="3886200"/>
            <a:ext cx="3886200" cy="2110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532" y="4067174"/>
            <a:ext cx="4961468" cy="279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1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381000" y="2743200"/>
            <a:ext cx="8229600" cy="243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95299" y="5181600"/>
            <a:ext cx="8267701" cy="112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50000"/>
              </a:lnSpc>
            </a:pPr>
            <a:r>
              <a:rPr lang="ru-RU" sz="2400" b="1" u="sng" dirty="0" smtClean="0">
                <a:solidFill>
                  <a:srgbClr val="FFC000"/>
                </a:solidFill>
                <a:latin typeface="+mn-lt"/>
              </a:rPr>
              <a:t>Приоритет 1</a:t>
            </a:r>
            <a:r>
              <a:rPr lang="ru-RU" sz="2400" b="1" dirty="0" smtClean="0">
                <a:solidFill>
                  <a:srgbClr val="FFC000"/>
                </a:solidFill>
                <a:latin typeface="+mn-lt"/>
              </a:rPr>
              <a:t>: Помогать бизнесу быть эффективней</a:t>
            </a:r>
          </a:p>
          <a:p>
            <a:pPr algn="l"/>
            <a:r>
              <a:rPr lang="ru-RU" sz="2400" b="1" u="sng" dirty="0" smtClean="0">
                <a:solidFill>
                  <a:srgbClr val="FFC000"/>
                </a:solidFill>
                <a:latin typeface="+mn-lt"/>
              </a:rPr>
              <a:t>Приоритет 2</a:t>
            </a:r>
            <a:r>
              <a:rPr lang="ru-RU" sz="2400" b="1" dirty="0" smtClean="0">
                <a:solidFill>
                  <a:srgbClr val="FFC000"/>
                </a:solidFill>
                <a:latin typeface="+mn-lt"/>
              </a:rPr>
              <a:t>: Выбор технологий и инструментов для анализа данных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9" r="33458" b="21844"/>
          <a:stretch/>
        </p:blipFill>
        <p:spPr bwMode="auto">
          <a:xfrm>
            <a:off x="0" y="9525"/>
            <a:ext cx="9144000" cy="4992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64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884"/>
            <a:ext cx="5054600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2326"/>
            <a:ext cx="56388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t="1181" r="29007"/>
          <a:stretch/>
        </p:blipFill>
        <p:spPr bwMode="auto">
          <a:xfrm>
            <a:off x="4677564" y="152400"/>
            <a:ext cx="4466436" cy="481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4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1" t="21072" r="31782" b="5158"/>
          <a:stretch/>
        </p:blipFill>
        <p:spPr bwMode="auto">
          <a:xfrm>
            <a:off x="-1" y="0"/>
            <a:ext cx="534534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t="14327" r="35612" b="21560"/>
          <a:stretch/>
        </p:blipFill>
        <p:spPr bwMode="auto">
          <a:xfrm>
            <a:off x="1546698" y="3114675"/>
            <a:ext cx="759730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12084" r="38125" b="24721"/>
          <a:stretch/>
        </p:blipFill>
        <p:spPr bwMode="auto">
          <a:xfrm>
            <a:off x="0" y="9832"/>
            <a:ext cx="65913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0" t="43334" r="1641" b="2360"/>
          <a:stretch/>
        </p:blipFill>
        <p:spPr bwMode="auto">
          <a:xfrm>
            <a:off x="2667000" y="3340630"/>
            <a:ext cx="6477000" cy="351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93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33750" b="21778"/>
          <a:stretch/>
        </p:blipFill>
        <p:spPr bwMode="auto">
          <a:xfrm>
            <a:off x="609600" y="1066800"/>
            <a:ext cx="8077200" cy="445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3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28020"/>
            <a:ext cx="894080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0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" y="685800"/>
            <a:ext cx="9067800" cy="617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9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85800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solidFill>
                  <a:schemeClr val="bg1"/>
                </a:solidFill>
              </a:rPr>
              <a:t>Как там обстоят дела с </a:t>
            </a:r>
            <a:r>
              <a:rPr lang="en-US" sz="3200" dirty="0" smtClean="0">
                <a:solidFill>
                  <a:schemeClr val="bg1"/>
                </a:solidFill>
              </a:rPr>
              <a:t>COVID-19 </a:t>
            </a:r>
            <a:r>
              <a:rPr lang="ru-RU" sz="3200" dirty="0" smtClean="0">
                <a:solidFill>
                  <a:schemeClr val="bg1"/>
                </a:solidFill>
              </a:rPr>
              <a:t>?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3314" name="Picture 2" descr="The Martian Quote Sticker by liilliith | The martian quotes, The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6" b="8867"/>
          <a:stretch/>
        </p:blipFill>
        <p:spPr bwMode="auto">
          <a:xfrm>
            <a:off x="3200400" y="1051000"/>
            <a:ext cx="5943600" cy="58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8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6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85</Words>
  <Application>Microsoft Office PowerPoint</Application>
  <PresentationFormat>Экран (4:3)</PresentationFormat>
  <Paragraphs>17</Paragraphs>
  <Slides>20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select   outline  from   BI Event where   topic_name = “Getting Started with Data Analytics &amp; Data Engineering” and   presenter = “Kiryl Turau”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там обстоят дела с COVID-19 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 &amp; SanBuild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 TYROV</dc:creator>
  <cp:lastModifiedBy>KIRILL TYROV</cp:lastModifiedBy>
  <cp:revision>60</cp:revision>
  <dcterms:created xsi:type="dcterms:W3CDTF">2023-02-26T07:03:54Z</dcterms:created>
  <dcterms:modified xsi:type="dcterms:W3CDTF">2023-03-27T02:30:25Z</dcterms:modified>
</cp:coreProperties>
</file>